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7" r:id="rId2"/>
    <p:sldId id="285" r:id="rId3"/>
    <p:sldId id="258" r:id="rId4"/>
    <p:sldId id="259" r:id="rId5"/>
    <p:sldId id="260" r:id="rId6"/>
    <p:sldId id="274" r:id="rId7"/>
    <p:sldId id="275" r:id="rId8"/>
    <p:sldId id="276" r:id="rId9"/>
    <p:sldId id="262" r:id="rId10"/>
    <p:sldId id="288" r:id="rId11"/>
    <p:sldId id="289" r:id="rId12"/>
    <p:sldId id="290" r:id="rId13"/>
    <p:sldId id="294" r:id="rId14"/>
    <p:sldId id="295" r:id="rId15"/>
    <p:sldId id="296" r:id="rId16"/>
    <p:sldId id="297" r:id="rId17"/>
    <p:sldId id="298" r:id="rId18"/>
    <p:sldId id="293" r:id="rId19"/>
    <p:sldId id="264" r:id="rId20"/>
    <p:sldId id="265" r:id="rId21"/>
    <p:sldId id="266" r:id="rId22"/>
    <p:sldId id="299" r:id="rId23"/>
    <p:sldId id="300" r:id="rId24"/>
    <p:sldId id="301" r:id="rId25"/>
    <p:sldId id="302" r:id="rId26"/>
    <p:sldId id="267" r:id="rId27"/>
    <p:sldId id="269" r:id="rId28"/>
    <p:sldId id="277" r:id="rId29"/>
    <p:sldId id="279" r:id="rId30"/>
    <p:sldId id="281" r:id="rId31"/>
    <p:sldId id="270" r:id="rId32"/>
    <p:sldId id="271" r:id="rId33"/>
    <p:sldId id="282" r:id="rId34"/>
    <p:sldId id="283" r:id="rId35"/>
    <p:sldId id="272" r:id="rId36"/>
    <p:sldId id="273" r:id="rId37"/>
  </p:sldIdLst>
  <p:sldSz cx="9144000" cy="6858000" type="screen4x3"/>
  <p:notesSz cx="6888163" cy="10020300"/>
  <p:defaultTextStyle>
    <a:defPPr>
      <a:defRPr lang="es-A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5" d="100"/>
          <a:sy n="65" d="100"/>
        </p:scale>
        <p:origin x="72" y="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image" Target="../media/image3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wmf"/></Relationships>
</file>

<file path=ppt/drawings/_rels/vmlDrawing11.vml.rels><?xml version="1.0" encoding="UTF-8" standalone="yes"?>
<Relationships xmlns="http://schemas.openxmlformats.org/package/2006/relationships"><Relationship Id="rId2" Type="http://schemas.openxmlformats.org/officeDocument/2006/relationships/image" Target="../media/image47.wmf"/><Relationship Id="rId1" Type="http://schemas.openxmlformats.org/officeDocument/2006/relationships/image" Target="../media/image46.wmf"/></Relationships>
</file>

<file path=ppt/drawings/_rels/vmlDrawing12.vml.rels><?xml version="1.0" encoding="UTF-8" standalone="yes"?>
<Relationships xmlns="http://schemas.openxmlformats.org/package/2006/relationships"><Relationship Id="rId2" Type="http://schemas.openxmlformats.org/officeDocument/2006/relationships/image" Target="../media/image49.wmf"/><Relationship Id="rId1" Type="http://schemas.openxmlformats.org/officeDocument/2006/relationships/image" Target="../media/image48.wmf"/></Relationships>
</file>

<file path=ppt/drawings/_rels/vmlDrawing13.vml.rels><?xml version="1.0" encoding="UTF-8" standalone="yes"?>
<Relationships xmlns="http://schemas.openxmlformats.org/package/2006/relationships"><Relationship Id="rId2" Type="http://schemas.openxmlformats.org/officeDocument/2006/relationships/image" Target="../media/image51.wmf"/><Relationship Id="rId1" Type="http://schemas.openxmlformats.org/officeDocument/2006/relationships/image" Target="../media/image50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.wmf"/><Relationship Id="rId2" Type="http://schemas.openxmlformats.org/officeDocument/2006/relationships/image" Target="../media/image9.wmf"/><Relationship Id="rId1" Type="http://schemas.openxmlformats.org/officeDocument/2006/relationships/image" Target="../media/image8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.wmf"/><Relationship Id="rId1" Type="http://schemas.openxmlformats.org/officeDocument/2006/relationships/image" Target="../media/image11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.wmf"/><Relationship Id="rId1" Type="http://schemas.openxmlformats.org/officeDocument/2006/relationships/image" Target="../media/image13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w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42.wmf"/><Relationship Id="rId1" Type="http://schemas.openxmlformats.org/officeDocument/2006/relationships/image" Target="../media/image41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046360" cy="189648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57200" y="3681360"/>
            <a:ext cx="8046360" cy="189648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3926160" cy="189648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4579920" y="1604520"/>
            <a:ext cx="3926160" cy="189648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4579920" y="3681360"/>
            <a:ext cx="3926160" cy="189648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457200" y="3681360"/>
            <a:ext cx="3926160" cy="189648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3926160" cy="189648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4579920" y="1604520"/>
            <a:ext cx="3926160" cy="189648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046360" cy="397728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046360" cy="397692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3926160" cy="397692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4579920" y="1604520"/>
            <a:ext cx="3926160" cy="397692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3926160" cy="189648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457200" y="3681360"/>
            <a:ext cx="3926160" cy="189648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4579920" y="1604520"/>
            <a:ext cx="3926160" cy="397692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3926160" cy="397692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4579920" y="1604520"/>
            <a:ext cx="3926160" cy="189648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4579920" y="3681360"/>
            <a:ext cx="3926160" cy="189648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3926160" cy="189648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4579920" y="1604520"/>
            <a:ext cx="3926160" cy="189648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457200" y="3681360"/>
            <a:ext cx="8045640" cy="189648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dt"/>
          </p:nvPr>
        </p:nvSpPr>
        <p:spPr>
          <a:xfrm>
            <a:off x="0" y="0"/>
            <a:ext cx="0" cy="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AR">
                <a:solidFill>
                  <a:srgbClr val="000000"/>
                </a:solidFill>
                <a:latin typeface="Calibri"/>
              </a:rPr>
              <a:t>8/07/17</a:t>
            </a:r>
            <a:endParaRPr/>
          </a:p>
        </p:txBody>
      </p:sp>
      <p:sp>
        <p:nvSpPr>
          <p:cNvPr id="6" name="PlaceHolder 2"/>
          <p:cNvSpPr>
            <a:spLocks noGrp="1"/>
          </p:cNvSpPr>
          <p:nvPr>
            <p:ph type="ftr"/>
          </p:nvPr>
        </p:nvSpPr>
        <p:spPr>
          <a:xfrm>
            <a:off x="0" y="0"/>
            <a:ext cx="0" cy="0"/>
          </a:xfrm>
          <a:prstGeom prst="rect">
            <a:avLst/>
          </a:prstGeom>
        </p:spPr>
        <p:txBody>
          <a:bodyPr lIns="90000" tIns="45000" rIns="90000" bIns="45000"/>
          <a:lstStyle/>
          <a:p>
            <a:endParaRPr/>
          </a:p>
        </p:txBody>
      </p:sp>
      <p:sp>
        <p:nvSpPr>
          <p:cNvPr id="2" name="PlaceHolder 3"/>
          <p:cNvSpPr>
            <a:spLocks noGrp="1"/>
          </p:cNvSpPr>
          <p:nvPr>
            <p:ph type="sldNum"/>
          </p:nvPr>
        </p:nvSpPr>
        <p:spPr>
          <a:xfrm>
            <a:off x="0" y="0"/>
            <a:ext cx="0" cy="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fld id="{9191A1A1-B191-4121-81E1-E131711181F1}" type="slidenum">
              <a:rPr lang="es-AR">
                <a:solidFill>
                  <a:srgbClr val="000000"/>
                </a:solidFill>
                <a:latin typeface="Calibri"/>
              </a:rPr>
              <a:pPr>
                <a:lnSpc>
                  <a:spcPct val="100000"/>
                </a:lnSpc>
              </a:pPr>
              <a:t>‹#›</a:t>
            </a:fld>
            <a:endParaRPr/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r>
              <a:rPr lang="es-AR"/>
              <a:t>Click to edit the title text format</a:t>
            </a:r>
            <a:endParaRPr/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046360" cy="3976920"/>
          </a:xfrm>
          <a:prstGeom prst="rect">
            <a:avLst/>
          </a:prstGeom>
        </p:spPr>
        <p:txBody>
          <a:bodyPr wrap="none" lIns="0" tIns="0" rIns="0" bIns="0"/>
          <a:lstStyle/>
          <a:p>
            <a:pPr>
              <a:buSzPct val="45000"/>
              <a:buFont typeface="StarSymbol"/>
              <a:buChar char=""/>
            </a:pPr>
            <a:r>
              <a:rPr lang="es-AR"/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s-AR"/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s-AR"/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s-AR"/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s-AR"/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s-AR"/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s-AR"/>
              <a:t>Seventh Outline Level</a:t>
            </a: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/>
    <p:bodyStyle/>
    <p:otherStyle/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24.jpeg"/><Relationship Id="rId4" Type="http://schemas.openxmlformats.org/officeDocument/2006/relationships/image" Target="../media/image23.w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25.w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jpeg"/><Relationship Id="rId4" Type="http://schemas.openxmlformats.org/officeDocument/2006/relationships/image" Target="../media/image36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42.wmf"/><Relationship Id="rId5" Type="http://schemas.openxmlformats.org/officeDocument/2006/relationships/oleObject" Target="../embeddings/oleObject14.bin"/><Relationship Id="rId4" Type="http://schemas.openxmlformats.org/officeDocument/2006/relationships/image" Target="../media/image41.w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9.vml"/><Relationship Id="rId4" Type="http://schemas.openxmlformats.org/officeDocument/2006/relationships/image" Target="../media/image43.w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45.jpeg"/><Relationship Id="rId4" Type="http://schemas.openxmlformats.org/officeDocument/2006/relationships/image" Target="../media/image44.w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4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3.w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47.wmf"/><Relationship Id="rId5" Type="http://schemas.openxmlformats.org/officeDocument/2006/relationships/oleObject" Target="../embeddings/oleObject18.bin"/><Relationship Id="rId4" Type="http://schemas.openxmlformats.org/officeDocument/2006/relationships/image" Target="../media/image46.w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49.wmf"/><Relationship Id="rId5" Type="http://schemas.openxmlformats.org/officeDocument/2006/relationships/oleObject" Target="../embeddings/oleObject20.bin"/><Relationship Id="rId4" Type="http://schemas.openxmlformats.org/officeDocument/2006/relationships/image" Target="../media/image48.w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7" Type="http://schemas.openxmlformats.org/officeDocument/2006/relationships/image" Target="../media/image51.w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3.vml"/><Relationship Id="rId6" Type="http://schemas.openxmlformats.org/officeDocument/2006/relationships/oleObject" Target="../embeddings/oleObject22.bin"/><Relationship Id="rId5" Type="http://schemas.openxmlformats.org/officeDocument/2006/relationships/image" Target="../media/image50.wmf"/><Relationship Id="rId4" Type="http://schemas.openxmlformats.org/officeDocument/2006/relationships/oleObject" Target="../embeddings/oleObject21.bin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5.w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wmf"/><Relationship Id="rId3" Type="http://schemas.openxmlformats.org/officeDocument/2006/relationships/oleObject" Target="../embeddings/oleObject4.bin"/><Relationship Id="rId7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9.w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8.w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2.wmf"/><Relationship Id="rId5" Type="http://schemas.openxmlformats.org/officeDocument/2006/relationships/oleObject" Target="../embeddings/oleObject8.bin"/><Relationship Id="rId4" Type="http://schemas.openxmlformats.org/officeDocument/2006/relationships/image" Target="../media/image11.w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4.wmf"/><Relationship Id="rId5" Type="http://schemas.openxmlformats.org/officeDocument/2006/relationships/oleObject" Target="../embeddings/oleObject10.bin"/><Relationship Id="rId4" Type="http://schemas.openxmlformats.org/officeDocument/2006/relationships/image" Target="../media/image13.w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086313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E:\TESIS\Carlos-Acha\Data\1410-32-X3\11-05\tek0011-10-09_Rm-I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1640" y="1196752"/>
            <a:ext cx="6146800" cy="32258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509023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721282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E:\TESIS\Carlos-Acha\Data\1410-32-X3\12-05\tek007_Rm-I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-1395536"/>
            <a:ext cx="6048672" cy="744451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1890290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601381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E:\TESIS\Carlos-Acha\Data\1410-32-X3\12-05\tek009_Im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404664"/>
            <a:ext cx="3256221" cy="3645024"/>
          </a:xfrm>
          <a:prstGeom prst="rect">
            <a:avLst/>
          </a:prstGeom>
          <a:noFill/>
        </p:spPr>
      </p:pic>
      <p:pic>
        <p:nvPicPr>
          <p:cNvPr id="10243" name="Picture 3" descr="E:\TESIS\Carlos-Acha\Data\1410-32-X3\12-05\tek009_I-Rm_t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16016" y="548680"/>
            <a:ext cx="3532507" cy="367240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7389059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500837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E:\TESIS\Carlos-Acha\Data\1410-32-X3\12-05\tek011_012_013_014_RM-I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188640"/>
            <a:ext cx="3526757" cy="3240360"/>
          </a:xfrm>
          <a:prstGeom prst="rect">
            <a:avLst/>
          </a:prstGeom>
          <a:noFill/>
        </p:spPr>
      </p:pic>
      <p:pic>
        <p:nvPicPr>
          <p:cNvPr id="11267" name="Picture 3" descr="E:\TESIS\Carlos-Acha\Data\1410-32-X3\12-05\tek012_013_014_Rm-I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44008" y="404664"/>
            <a:ext cx="3456384" cy="259228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855667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147" name="Object 3"/>
          <p:cNvGraphicFramePr>
            <a:graphicFrameLocks noChangeAspect="1"/>
          </p:cNvGraphicFramePr>
          <p:nvPr/>
        </p:nvGraphicFramePr>
        <p:xfrm>
          <a:off x="179512" y="188640"/>
          <a:ext cx="3960440" cy="41091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34" r:id="rId3" imgW="6426000" imgH="6667200" progId="">
                  <p:embed/>
                </p:oleObj>
              </mc:Choice>
              <mc:Fallback>
                <p:oleObj r:id="rId3" imgW="6426000" imgH="666720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9512" y="188640"/>
                        <a:ext cx="3960440" cy="410915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Picture 2" descr="E:\TESIS\Carlos-Acha\Data\1410-32-X3\12-05\tek05-06-08-09-10-11-12-13-14-15-16-17-Rm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139952" y="692696"/>
            <a:ext cx="4320480" cy="518457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434847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194" name="Object 2"/>
          <p:cNvGraphicFramePr>
            <a:graphicFrameLocks noChangeAspect="1"/>
          </p:cNvGraphicFramePr>
          <p:nvPr/>
        </p:nvGraphicFramePr>
        <p:xfrm>
          <a:off x="251520" y="188640"/>
          <a:ext cx="4536017" cy="48819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2" r:id="rId3" imgW="5994360" imgH="6451560" progId="">
                  <p:embed/>
                </p:oleObj>
              </mc:Choice>
              <mc:Fallback>
                <p:oleObj r:id="rId3" imgW="5994360" imgH="6451560" progId="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520" y="188640"/>
                        <a:ext cx="4536017" cy="488198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:\TESIS\Carlos-Acha\Data\1410-32-X3\11-05\tek03-04-05-06-07-08-09-10-11-12-13-14-16-17_Rm-I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116632"/>
            <a:ext cx="3384376" cy="3144649"/>
          </a:xfrm>
          <a:prstGeom prst="rect">
            <a:avLst/>
          </a:prstGeom>
          <a:noFill/>
        </p:spPr>
      </p:pic>
      <p:sp>
        <p:nvSpPr>
          <p:cNvPr id="3" name="2 CuadroTexto"/>
          <p:cNvSpPr txBox="1"/>
          <p:nvPr/>
        </p:nvSpPr>
        <p:spPr>
          <a:xfrm>
            <a:off x="827584" y="3429000"/>
            <a:ext cx="22322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3200" dirty="0" smtClean="0">
                <a:solidFill>
                  <a:srgbClr val="FF0000"/>
                </a:solidFill>
              </a:rPr>
              <a:t>AJUSTAR</a:t>
            </a:r>
            <a:endParaRPr lang="es-AR" sz="3200" dirty="0">
              <a:solidFill>
                <a:srgbClr val="FF0000"/>
              </a:solidFill>
            </a:endParaRPr>
          </a:p>
        </p:txBody>
      </p:sp>
      <p:pic>
        <p:nvPicPr>
          <p:cNvPr id="4" name="Picture 3" descr="E:\TESIS\Carlos-Acha\Data\1410-32-X3\11-05\tek05-06-07-08-09-10-11-12-13-14-15_I_V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0" y="0"/>
            <a:ext cx="3970380" cy="3168352"/>
          </a:xfrm>
          <a:prstGeom prst="rect">
            <a:avLst/>
          </a:prstGeom>
          <a:noFill/>
        </p:spPr>
      </p:pic>
      <p:sp>
        <p:nvSpPr>
          <p:cNvPr id="5" name="4 CuadroTexto"/>
          <p:cNvSpPr txBox="1"/>
          <p:nvPr/>
        </p:nvSpPr>
        <p:spPr>
          <a:xfrm>
            <a:off x="4499992" y="3212976"/>
            <a:ext cx="4644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3600" dirty="0" smtClean="0">
                <a:solidFill>
                  <a:srgbClr val="FF0000"/>
                </a:solidFill>
              </a:rPr>
              <a:t>AJUSTAR  POR  TRAMOS</a:t>
            </a:r>
            <a:endParaRPr lang="es-AR" sz="3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23766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E:\TESIS\Carlos-Acha\Data\pruebas_Kaleid_IDL\IDL-labo\12-05\ajuste_tek11_1205.jpe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260648"/>
            <a:ext cx="4319699" cy="3240360"/>
          </a:xfrm>
          <a:prstGeom prst="rect">
            <a:avLst/>
          </a:prstGeom>
          <a:noFill/>
        </p:spPr>
      </p:pic>
      <p:pic>
        <p:nvPicPr>
          <p:cNvPr id="10243" name="Picture 3" descr="E:\TESIS\Carlos-Acha\Data\pruebas_Kaleid_IDL\IDL-labo\12-05\ajusteraiz_tek11_1205.jpe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28306" y="332656"/>
            <a:ext cx="4415693" cy="331236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E:\TESIS\Carlos-Acha\Data\pruebas_Kaleid_IDL\IDL-labo\12-05\Plot 8_exp_tek11_1205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0"/>
            <a:ext cx="3816424" cy="3833017"/>
          </a:xfrm>
          <a:prstGeom prst="rect">
            <a:avLst/>
          </a:prstGeom>
          <a:noFill/>
        </p:spPr>
      </p:pic>
      <p:pic>
        <p:nvPicPr>
          <p:cNvPr id="11267" name="Picture 3" descr="E:\TESIS\Carlos-Acha\Data\pruebas_Kaleid_IDL\IDL-labo\12-05\Plot 9_power_tek11_1205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60032" y="260648"/>
            <a:ext cx="3441421" cy="345638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484218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E:\TESIS\Carlos-Acha\Data\1410-32-X3\12-05\tek016_Rm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0" y="260648"/>
            <a:ext cx="3873996" cy="2296609"/>
          </a:xfrm>
          <a:prstGeom prst="rect">
            <a:avLst/>
          </a:prstGeom>
          <a:noFill/>
        </p:spPr>
      </p:pic>
      <p:pic>
        <p:nvPicPr>
          <p:cNvPr id="12291" name="Picture 3" descr="E:\TESIS\Carlos-Acha\Data\1410-32-X3\12-05\tek015_Rm-t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9552" y="116632"/>
            <a:ext cx="3194174" cy="3575568"/>
          </a:xfrm>
          <a:prstGeom prst="rect">
            <a:avLst/>
          </a:prstGeom>
          <a:noFill/>
        </p:spPr>
      </p:pic>
      <p:pic>
        <p:nvPicPr>
          <p:cNvPr id="12292" name="Picture 4" descr="E:\TESIS\Carlos-Acha\Data\1410-32-X3\12-05\tek016_Rm-I_pulsos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932040" y="2852936"/>
            <a:ext cx="3744714" cy="2844182"/>
          </a:xfrm>
          <a:prstGeom prst="rect">
            <a:avLst/>
          </a:prstGeom>
          <a:noFill/>
        </p:spPr>
      </p:pic>
      <p:pic>
        <p:nvPicPr>
          <p:cNvPr id="5" name="Picture 2" descr="E:\TESIS\Carlos-Acha\Data\1410-32-X3\12-05\tek017_Rm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95536" y="3933056"/>
            <a:ext cx="4326630" cy="259228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2346102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655174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E:\TESIS\Carlos-Acha\Data\1410-32-X3\06-06\tek001_Ch1_Ch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0"/>
            <a:ext cx="3096344" cy="3466057"/>
          </a:xfrm>
          <a:prstGeom prst="rect">
            <a:avLst/>
          </a:prstGeom>
          <a:noFill/>
        </p:spPr>
      </p:pic>
      <p:pic>
        <p:nvPicPr>
          <p:cNvPr id="14339" name="Picture 3" descr="E:\TESIS\Carlos-Acha\Data\1410-32-X3\06-06\tek001_I-V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88024" y="188640"/>
            <a:ext cx="3615490" cy="2924944"/>
          </a:xfrm>
          <a:prstGeom prst="rect">
            <a:avLst/>
          </a:prstGeom>
          <a:noFill/>
        </p:spPr>
      </p:pic>
      <p:pic>
        <p:nvPicPr>
          <p:cNvPr id="4" name="Picture 2" descr="E:\TESIS\Carlos-Acha\Data\1410-32-X3\06-06\tek002_I-V_rampa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83568" y="3573016"/>
            <a:ext cx="3456384" cy="2880320"/>
          </a:xfrm>
          <a:prstGeom prst="rect">
            <a:avLst/>
          </a:prstGeom>
          <a:noFill/>
        </p:spPr>
      </p:pic>
      <p:pic>
        <p:nvPicPr>
          <p:cNvPr id="5" name="Picture 3" descr="E:\TESIS\Carlos-Acha\Data\1410-32-X3\06-06\tek003_I-V_rampa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067944" y="3140968"/>
            <a:ext cx="4674170" cy="354977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9123846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496" y="188600"/>
            <a:ext cx="4680416" cy="3096384"/>
          </a:xfrm>
          <a:prstGeom prst="rect">
            <a:avLst/>
          </a:prstGeom>
        </p:spPr>
      </p:pic>
      <p:pic>
        <p:nvPicPr>
          <p:cNvPr id="3" name="Picture 2" descr="E:\TESIS\Carlos-Acha\Data\pruebas_Kaleid_IDL\IDL-labo\IV_tek_r-1105-1205-0606.jpe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347864" y="3068960"/>
            <a:ext cx="5796136" cy="3645024"/>
          </a:xfrm>
          <a:prstGeom prst="rect">
            <a:avLst/>
          </a:prstGeom>
          <a:noFill/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4178" y="273184"/>
            <a:ext cx="4337907" cy="2711192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291" name="Object 3"/>
          <p:cNvGraphicFramePr>
            <a:graphicFrameLocks noChangeAspect="1"/>
          </p:cNvGraphicFramePr>
          <p:nvPr/>
        </p:nvGraphicFramePr>
        <p:xfrm>
          <a:off x="5220072" y="3087762"/>
          <a:ext cx="3697888" cy="3770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07" r:id="rId3" imgW="5841720" imgH="5956200" progId="">
                  <p:embed/>
                </p:oleObj>
              </mc:Choice>
              <mc:Fallback>
                <p:oleObj r:id="rId3" imgW="5841720" imgH="5956200" progId="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20072" y="3087762"/>
                        <a:ext cx="3697888" cy="3770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292" name="Object 4"/>
          <p:cNvGraphicFramePr>
            <a:graphicFrameLocks noChangeAspect="1"/>
          </p:cNvGraphicFramePr>
          <p:nvPr/>
        </p:nvGraphicFramePr>
        <p:xfrm>
          <a:off x="179512" y="476672"/>
          <a:ext cx="5032776" cy="59046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08" r:id="rId5" imgW="5841720" imgH="6854760" progId="">
                  <p:embed/>
                </p:oleObj>
              </mc:Choice>
              <mc:Fallback>
                <p:oleObj r:id="rId5" imgW="5841720" imgH="6854760" progId="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9512" y="476672"/>
                        <a:ext cx="5032776" cy="590465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315" name="Object 3"/>
          <p:cNvGraphicFramePr>
            <a:graphicFrameLocks noChangeAspect="1"/>
          </p:cNvGraphicFramePr>
          <p:nvPr/>
        </p:nvGraphicFramePr>
        <p:xfrm>
          <a:off x="4860032" y="188640"/>
          <a:ext cx="4080925" cy="38610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23" r:id="rId3" imgW="5892840" imgH="5575320" progId="">
                  <p:embed/>
                </p:oleObj>
              </mc:Choice>
              <mc:Fallback>
                <p:oleObj r:id="rId3" imgW="5892840" imgH="5575320" progId="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60032" y="188640"/>
                        <a:ext cx="4080925" cy="386104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338" name="Object 2"/>
          <p:cNvGraphicFramePr>
            <a:graphicFrameLocks noChangeAspect="1"/>
          </p:cNvGraphicFramePr>
          <p:nvPr/>
        </p:nvGraphicFramePr>
        <p:xfrm>
          <a:off x="251520" y="260648"/>
          <a:ext cx="4216942" cy="49205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46" r:id="rId3" imgW="5841720" imgH="6816600" progId="">
                  <p:embed/>
                </p:oleObj>
              </mc:Choice>
              <mc:Fallback>
                <p:oleObj r:id="rId3" imgW="5841720" imgH="6816600" progId="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520" y="260648"/>
                        <a:ext cx="4216942" cy="492053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Picture 2" descr="E:\TESIS\Carlos-Acha\Data\pruebas_Kaleid_IDL\IDL-labo\12-05\Plot 10_tek0015-13-11_1205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427984" y="2321496"/>
            <a:ext cx="4516865" cy="453650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8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8888182"/>
              </p:ext>
            </p:extLst>
          </p:nvPr>
        </p:nvGraphicFramePr>
        <p:xfrm>
          <a:off x="1907704" y="836712"/>
          <a:ext cx="3779912" cy="34545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4" r:id="rId3" imgW="6045120" imgH="6667200" progId="">
                  <p:embed/>
                </p:oleObj>
              </mc:Choice>
              <mc:Fallback>
                <p:oleObj r:id="rId3" imgW="6045120" imgH="6667200" progId="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7704" y="836712"/>
                        <a:ext cx="3779912" cy="345452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99" name="Object 3"/>
          <p:cNvGraphicFramePr>
            <a:graphicFrameLocks noChangeAspect="1"/>
          </p:cNvGraphicFramePr>
          <p:nvPr/>
        </p:nvGraphicFramePr>
        <p:xfrm>
          <a:off x="5220072" y="3861048"/>
          <a:ext cx="3707904" cy="27089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5" r:id="rId5" imgW="5994360" imgH="6667200" progId="">
                  <p:embed/>
                </p:oleObj>
              </mc:Choice>
              <mc:Fallback>
                <p:oleObj r:id="rId5" imgW="5994360" imgH="6667200" progId="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20072" y="3861048"/>
                        <a:ext cx="3707904" cy="270892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362" name="Object 2"/>
          <p:cNvGraphicFramePr>
            <a:graphicFrameLocks noChangeAspect="1"/>
          </p:cNvGraphicFramePr>
          <p:nvPr/>
        </p:nvGraphicFramePr>
        <p:xfrm>
          <a:off x="323528" y="260648"/>
          <a:ext cx="3786574" cy="44101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78" r:id="rId3" imgW="5841720" imgH="6804000" progId="">
                  <p:embed/>
                </p:oleObj>
              </mc:Choice>
              <mc:Fallback>
                <p:oleObj r:id="rId3" imgW="5841720" imgH="6804000" progId="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528" y="260648"/>
                        <a:ext cx="3786574" cy="441012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363" name="Object 3"/>
          <p:cNvGraphicFramePr>
            <a:graphicFrameLocks noChangeAspect="1"/>
          </p:cNvGraphicFramePr>
          <p:nvPr/>
        </p:nvGraphicFramePr>
        <p:xfrm>
          <a:off x="4788024" y="188640"/>
          <a:ext cx="4174213" cy="40324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79" r:id="rId5" imgW="6730920" imgH="6502320" progId="">
                  <p:embed/>
                </p:oleObj>
              </mc:Choice>
              <mc:Fallback>
                <p:oleObj r:id="rId5" imgW="6730920" imgH="6502320" progId="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88024" y="188640"/>
                        <a:ext cx="4174213" cy="403244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386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70623968"/>
              </p:ext>
            </p:extLst>
          </p:nvPr>
        </p:nvGraphicFramePr>
        <p:xfrm>
          <a:off x="388938" y="654050"/>
          <a:ext cx="4273550" cy="405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08" name="KGPlot" r:id="rId3" imgW="6603840" imgH="6261120" progId="KGraph_Plot">
                  <p:embed/>
                </p:oleObj>
              </mc:Choice>
              <mc:Fallback>
                <p:oleObj name="KGPlot" r:id="rId3" imgW="6603840" imgH="6261120" progId="KGraph_Plot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8938" y="654050"/>
                        <a:ext cx="4273550" cy="4051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387" name="Object 3"/>
          <p:cNvGraphicFramePr>
            <a:graphicFrameLocks noChangeAspect="1"/>
          </p:cNvGraphicFramePr>
          <p:nvPr/>
        </p:nvGraphicFramePr>
        <p:xfrm>
          <a:off x="4788024" y="476672"/>
          <a:ext cx="3996444" cy="40138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09" r:id="rId5" imgW="5841720" imgH="5867280" progId="">
                  <p:embed/>
                </p:oleObj>
              </mc:Choice>
              <mc:Fallback>
                <p:oleObj r:id="rId5" imgW="5841720" imgH="5867280" progId="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88024" y="476672"/>
                        <a:ext cx="3996444" cy="401382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Up Arrow 1"/>
          <p:cNvSpPr/>
          <p:nvPr/>
        </p:nvSpPr>
        <p:spPr>
          <a:xfrm>
            <a:off x="3563888" y="4797152"/>
            <a:ext cx="45719" cy="864096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TextBox 2"/>
          <p:cNvSpPr txBox="1"/>
          <p:nvPr/>
        </p:nvSpPr>
        <p:spPr>
          <a:xfrm>
            <a:off x="3275856" y="6093296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R disminuye</a:t>
            </a:r>
            <a:endParaRPr lang="es-ES" dirty="0"/>
          </a:p>
        </p:txBody>
      </p:sp>
      <p:sp>
        <p:nvSpPr>
          <p:cNvPr id="4" name="Right Arrow 3"/>
          <p:cNvSpPr/>
          <p:nvPr/>
        </p:nvSpPr>
        <p:spPr>
          <a:xfrm>
            <a:off x="2771800" y="2132856"/>
            <a:ext cx="504056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TextBox 6"/>
          <p:cNvSpPr txBox="1"/>
          <p:nvPr/>
        </p:nvSpPr>
        <p:spPr>
          <a:xfrm>
            <a:off x="2524482" y="1833017"/>
            <a:ext cx="14401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 smtClean="0"/>
              <a:t>R aumenta</a:t>
            </a:r>
            <a:endParaRPr lang="es-ES" sz="1200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E:\TESIS\Carlos-Acha\Data\pruebas_Kaleid_IDL\IDL-labo\12-05\Plot 9_power_tek11_1205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3637963" cy="3140968"/>
          </a:xfrm>
          <a:prstGeom prst="rect">
            <a:avLst/>
          </a:prstGeom>
          <a:noFill/>
        </p:spPr>
      </p:pic>
      <p:graphicFrame>
        <p:nvGraphicFramePr>
          <p:cNvPr id="17412" name="Object 4"/>
          <p:cNvGraphicFramePr>
            <a:graphicFrameLocks noChangeAspect="1"/>
          </p:cNvGraphicFramePr>
          <p:nvPr/>
        </p:nvGraphicFramePr>
        <p:xfrm>
          <a:off x="4427984" y="0"/>
          <a:ext cx="4426481" cy="29969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28" r:id="rId4" imgW="5867280" imgH="5943600" progId="">
                  <p:embed/>
                </p:oleObj>
              </mc:Choice>
              <mc:Fallback>
                <p:oleObj r:id="rId4" imgW="5867280" imgH="5943600" progId="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27984" y="0"/>
                        <a:ext cx="4426481" cy="299695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413" name="Object 5"/>
          <p:cNvGraphicFramePr>
            <a:graphicFrameLocks noChangeAspect="1"/>
          </p:cNvGraphicFramePr>
          <p:nvPr/>
        </p:nvGraphicFramePr>
        <p:xfrm>
          <a:off x="2296492" y="3212976"/>
          <a:ext cx="5803900" cy="36450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29" r:id="rId6" imgW="5803920" imgH="6146640" progId="">
                  <p:embed/>
                </p:oleObj>
              </mc:Choice>
              <mc:Fallback>
                <p:oleObj r:id="rId6" imgW="5803920" imgH="6146640" progId="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96492" y="3212976"/>
                        <a:ext cx="5803900" cy="364502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4788" y="490679"/>
            <a:ext cx="5362257" cy="538659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67544" y="490679"/>
            <a:ext cx="2160240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s-ES" dirty="0" smtClean="0"/>
              <a:t>Discutir escalera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748421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"/>
            <a:ext cx="4932040" cy="563002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714950" y="188640"/>
            <a:ext cx="2952328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s-ES" dirty="0" smtClean="0"/>
              <a:t>De todo un poco</a:t>
            </a:r>
            <a:endParaRPr lang="es-E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6405" y="2852936"/>
            <a:ext cx="4157595" cy="4176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1597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Shape 1"/>
          <p:cNvSpPr txBox="1"/>
          <p:nvPr/>
        </p:nvSpPr>
        <p:spPr>
          <a:xfrm>
            <a:off x="-82800" y="3170880"/>
            <a:ext cx="9309600" cy="286416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r>
              <a:rPr lang="es-AR" dirty="0" err="1"/>
              <a:t>The</a:t>
            </a:r>
            <a:r>
              <a:rPr lang="es-AR" dirty="0"/>
              <a:t> </a:t>
            </a:r>
            <a:r>
              <a:rPr lang="es-AR" dirty="0" err="1"/>
              <a:t>example</a:t>
            </a:r>
            <a:r>
              <a:rPr lang="es-AR" dirty="0"/>
              <a:t> of </a:t>
            </a:r>
            <a:r>
              <a:rPr lang="es-AR" dirty="0" err="1"/>
              <a:t>nanotransistor</a:t>
            </a:r>
            <a:r>
              <a:rPr lang="es-AR" dirty="0"/>
              <a:t> has </a:t>
            </a:r>
            <a:r>
              <a:rPr lang="es-AR" dirty="0" err="1"/>
              <a:t>nonlinear</a:t>
            </a:r>
            <a:r>
              <a:rPr lang="es-AR" dirty="0"/>
              <a:t> volt-ampere </a:t>
            </a:r>
            <a:r>
              <a:rPr lang="es-AR" dirty="0" err="1"/>
              <a:t>characteristic</a:t>
            </a:r>
            <a:r>
              <a:rPr lang="es-AR" dirty="0"/>
              <a:t>. (A) </a:t>
            </a:r>
            <a:r>
              <a:rPr lang="es-AR" dirty="0" err="1"/>
              <a:t>Schematic</a:t>
            </a:r>
            <a:r>
              <a:rPr lang="es-AR" dirty="0"/>
              <a:t> </a:t>
            </a:r>
            <a:r>
              <a:rPr lang="es-AR" dirty="0" err="1"/>
              <a:t>drawing</a:t>
            </a:r>
            <a:r>
              <a:rPr lang="es-AR" dirty="0"/>
              <a:t> of a </a:t>
            </a:r>
            <a:r>
              <a:rPr lang="es-AR" dirty="0" err="1"/>
              <a:t>nanotransistor</a:t>
            </a:r>
            <a:r>
              <a:rPr lang="es-AR" dirty="0"/>
              <a:t>. (B) </a:t>
            </a:r>
            <a:r>
              <a:rPr lang="es-AR" dirty="0" err="1"/>
              <a:t>The</a:t>
            </a:r>
            <a:r>
              <a:rPr lang="es-AR" dirty="0"/>
              <a:t> </a:t>
            </a:r>
            <a:r>
              <a:rPr lang="es-AR" dirty="0" err="1"/>
              <a:t>energy</a:t>
            </a:r>
            <a:r>
              <a:rPr lang="es-AR" dirty="0"/>
              <a:t> </a:t>
            </a:r>
            <a:r>
              <a:rPr lang="es-AR" dirty="0" err="1"/>
              <a:t>level</a:t>
            </a:r>
            <a:r>
              <a:rPr lang="es-AR" dirty="0"/>
              <a:t> </a:t>
            </a:r>
            <a:r>
              <a:rPr lang="es-AR" dirty="0" err="1"/>
              <a:t>diagram</a:t>
            </a:r>
            <a:r>
              <a:rPr lang="es-AR" dirty="0"/>
              <a:t> of </a:t>
            </a:r>
            <a:r>
              <a:rPr lang="es-AR" dirty="0" err="1"/>
              <a:t>the</a:t>
            </a:r>
            <a:r>
              <a:rPr lang="es-AR" dirty="0"/>
              <a:t> </a:t>
            </a:r>
            <a:r>
              <a:rPr lang="es-AR" dirty="0" err="1"/>
              <a:t>nanodevice</a:t>
            </a:r>
            <a:r>
              <a:rPr lang="es-AR" dirty="0"/>
              <a:t> </a:t>
            </a:r>
            <a:r>
              <a:rPr lang="es-AR" dirty="0" err="1"/>
              <a:t>showing</a:t>
            </a:r>
            <a:r>
              <a:rPr lang="es-AR" dirty="0"/>
              <a:t> </a:t>
            </a:r>
            <a:r>
              <a:rPr lang="es-AR" dirty="0" err="1"/>
              <a:t>resonant</a:t>
            </a:r>
            <a:r>
              <a:rPr lang="es-AR" dirty="0"/>
              <a:t> </a:t>
            </a:r>
            <a:r>
              <a:rPr lang="es-AR" dirty="0" err="1"/>
              <a:t>tunnelling</a:t>
            </a:r>
            <a:r>
              <a:rPr lang="es-AR" dirty="0"/>
              <a:t> </a:t>
            </a:r>
            <a:r>
              <a:rPr lang="es-AR" dirty="0" err="1"/>
              <a:t>phenomena</a:t>
            </a:r>
            <a:r>
              <a:rPr lang="es-AR" dirty="0"/>
              <a:t> </a:t>
            </a:r>
            <a:r>
              <a:rPr lang="es-AR" dirty="0" err="1"/>
              <a:t>through</a:t>
            </a:r>
            <a:r>
              <a:rPr lang="es-AR" dirty="0"/>
              <a:t> </a:t>
            </a:r>
            <a:r>
              <a:rPr lang="es-AR" dirty="0" err="1"/>
              <a:t>degenerated</a:t>
            </a:r>
            <a:r>
              <a:rPr lang="es-AR" dirty="0"/>
              <a:t> </a:t>
            </a:r>
            <a:r>
              <a:rPr lang="es-AR" dirty="0" err="1"/>
              <a:t>energy</a:t>
            </a:r>
            <a:r>
              <a:rPr lang="es-AR" dirty="0"/>
              <a:t> </a:t>
            </a:r>
            <a:r>
              <a:rPr lang="es-AR" dirty="0" err="1"/>
              <a:t>states</a:t>
            </a:r>
            <a:r>
              <a:rPr lang="es-AR" dirty="0"/>
              <a:t> </a:t>
            </a:r>
            <a:r>
              <a:rPr lang="es-AR" dirty="0" err="1"/>
              <a:t>with</a:t>
            </a:r>
            <a:r>
              <a:rPr lang="es-AR" dirty="0"/>
              <a:t> </a:t>
            </a:r>
            <a:r>
              <a:rPr lang="es-AR" dirty="0" err="1"/>
              <a:t>electron</a:t>
            </a:r>
            <a:r>
              <a:rPr lang="es-AR" dirty="0"/>
              <a:t> </a:t>
            </a:r>
            <a:r>
              <a:rPr lang="es-AR" dirty="0" err="1"/>
              <a:t>correlation</a:t>
            </a:r>
            <a:r>
              <a:rPr lang="es-AR" dirty="0"/>
              <a:t> U. (C) </a:t>
            </a:r>
            <a:r>
              <a:rPr lang="es-AR" dirty="0" err="1"/>
              <a:t>Theoretical</a:t>
            </a:r>
            <a:r>
              <a:rPr lang="es-AR" dirty="0"/>
              <a:t> </a:t>
            </a:r>
            <a:r>
              <a:rPr lang="es-AR" dirty="0" err="1"/>
              <a:t>prediction</a:t>
            </a:r>
            <a:r>
              <a:rPr lang="es-AR" dirty="0"/>
              <a:t> of </a:t>
            </a:r>
            <a:r>
              <a:rPr lang="es-AR" dirty="0" err="1"/>
              <a:t>current-voltage</a:t>
            </a:r>
            <a:r>
              <a:rPr lang="es-AR" dirty="0"/>
              <a:t> (I- V) curves. I-V </a:t>
            </a:r>
            <a:r>
              <a:rPr lang="es-AR" dirty="0" err="1"/>
              <a:t>characteristics</a:t>
            </a:r>
            <a:r>
              <a:rPr lang="es-AR" dirty="0"/>
              <a:t> </a:t>
            </a:r>
            <a:r>
              <a:rPr lang="es-AR" dirty="0" err="1"/>
              <a:t>depend</a:t>
            </a:r>
            <a:r>
              <a:rPr lang="es-AR" dirty="0"/>
              <a:t> </a:t>
            </a:r>
            <a:r>
              <a:rPr lang="es-AR" dirty="0" err="1"/>
              <a:t>on</a:t>
            </a:r>
            <a:r>
              <a:rPr lang="es-AR" dirty="0"/>
              <a:t> </a:t>
            </a:r>
            <a:r>
              <a:rPr lang="es-AR" dirty="0" err="1"/>
              <a:t>the</a:t>
            </a:r>
            <a:r>
              <a:rPr lang="es-AR" dirty="0"/>
              <a:t> </a:t>
            </a:r>
            <a:r>
              <a:rPr lang="es-AR" dirty="0" err="1"/>
              <a:t>sign</a:t>
            </a:r>
            <a:r>
              <a:rPr lang="es-AR" dirty="0"/>
              <a:t> of U. </a:t>
            </a:r>
            <a:r>
              <a:rPr lang="es-AR" dirty="0" err="1"/>
              <a:t>Applied</a:t>
            </a:r>
            <a:r>
              <a:rPr lang="es-AR" dirty="0"/>
              <a:t> </a:t>
            </a:r>
            <a:r>
              <a:rPr lang="es-AR" dirty="0" err="1"/>
              <a:t>voltage</a:t>
            </a:r>
            <a:r>
              <a:rPr lang="es-AR" dirty="0"/>
              <a:t> </a:t>
            </a:r>
            <a:r>
              <a:rPr lang="es-AR" dirty="0" err="1"/>
              <a:t>for</a:t>
            </a:r>
            <a:r>
              <a:rPr lang="es-AR" dirty="0"/>
              <a:t> positive (</a:t>
            </a:r>
            <a:r>
              <a:rPr lang="es-AR" dirty="0" err="1"/>
              <a:t>negative</a:t>
            </a:r>
            <a:r>
              <a:rPr lang="es-AR" dirty="0"/>
              <a:t>) U </a:t>
            </a:r>
            <a:r>
              <a:rPr lang="es-AR" dirty="0" err="1"/>
              <a:t>affects</a:t>
            </a:r>
            <a:r>
              <a:rPr lang="es-AR" dirty="0"/>
              <a:t> </a:t>
            </a:r>
            <a:r>
              <a:rPr lang="es-AR" dirty="0" err="1"/>
              <a:t>the</a:t>
            </a:r>
            <a:r>
              <a:rPr lang="es-AR" dirty="0"/>
              <a:t> </a:t>
            </a:r>
            <a:r>
              <a:rPr lang="es-AR" dirty="0" err="1"/>
              <a:t>right</a:t>
            </a:r>
            <a:r>
              <a:rPr lang="es-AR" dirty="0"/>
              <a:t> (</a:t>
            </a:r>
            <a:r>
              <a:rPr lang="es-AR" dirty="0" err="1"/>
              <a:t>left</a:t>
            </a:r>
            <a:r>
              <a:rPr lang="es-AR" dirty="0"/>
              <a:t>) </a:t>
            </a:r>
            <a:r>
              <a:rPr lang="es-AR" dirty="0" err="1"/>
              <a:t>direction</a:t>
            </a:r>
            <a:r>
              <a:rPr lang="es-AR" dirty="0"/>
              <a:t> of </a:t>
            </a:r>
            <a:r>
              <a:rPr lang="es-AR" dirty="0" err="1"/>
              <a:t>the</a:t>
            </a:r>
            <a:r>
              <a:rPr lang="es-AR" dirty="0"/>
              <a:t> </a:t>
            </a:r>
            <a:r>
              <a:rPr lang="es-AR" dirty="0" err="1"/>
              <a:t>shift</a:t>
            </a:r>
            <a:r>
              <a:rPr lang="es-AR" dirty="0"/>
              <a:t> in I-V curves in (C).   </a:t>
            </a:r>
            <a:endParaRPr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088" y="1268760"/>
            <a:ext cx="2552897" cy="324589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74" name="Object 2"/>
          <p:cNvGraphicFramePr>
            <a:graphicFrameLocks noChangeAspect="1"/>
          </p:cNvGraphicFramePr>
          <p:nvPr/>
        </p:nvGraphicFramePr>
        <p:xfrm>
          <a:off x="323528" y="260648"/>
          <a:ext cx="4596442" cy="51125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2" r:id="rId3" imgW="5994360" imgH="6667200" progId="">
                  <p:embed/>
                </p:oleObj>
              </mc:Choice>
              <mc:Fallback>
                <p:oleObj r:id="rId3" imgW="5994360" imgH="6667200" progId="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528" y="260648"/>
                        <a:ext cx="4596442" cy="511256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E:\TESIS\Carlos-Acha\Data\pruebas_Kaleid_IDL\IDL-labo\11-05\Rm-I14_superp-3-4-5-6-7-8-9-10-11-12-1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260648"/>
            <a:ext cx="4171464" cy="3096344"/>
          </a:xfrm>
          <a:prstGeom prst="rect">
            <a:avLst/>
          </a:prstGeom>
          <a:noFill/>
        </p:spPr>
      </p:pic>
      <p:pic>
        <p:nvPicPr>
          <p:cNvPr id="3" name="Picture 2" descr="E:\TESIS\Carlos-Acha\Data\pruebas_Kaleid_IDL\IDL-labo\11-05\I-V14_superp-3-4-5-6-7-8-9-10-11-12-1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83968" y="3250554"/>
            <a:ext cx="4860032" cy="360744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122" name="Object 2"/>
          <p:cNvGraphicFramePr>
            <a:graphicFrameLocks noChangeAspect="1"/>
          </p:cNvGraphicFramePr>
          <p:nvPr/>
        </p:nvGraphicFramePr>
        <p:xfrm>
          <a:off x="4716016" y="188640"/>
          <a:ext cx="4157836" cy="41578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6" r:id="rId3" imgW="5867280" imgH="5867280" progId="">
                  <p:embed/>
                </p:oleObj>
              </mc:Choice>
              <mc:Fallback>
                <p:oleObj r:id="rId3" imgW="5867280" imgH="5867280" progId="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16016" y="188640"/>
                        <a:ext cx="4157836" cy="415783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3" name="Object 3"/>
          <p:cNvGraphicFramePr>
            <a:graphicFrameLocks noChangeAspect="1"/>
          </p:cNvGraphicFramePr>
          <p:nvPr/>
        </p:nvGraphicFramePr>
        <p:xfrm>
          <a:off x="251520" y="188640"/>
          <a:ext cx="3960440" cy="40037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7" r:id="rId5" imgW="5803920" imgH="5867280" progId="">
                  <p:embed/>
                </p:oleObj>
              </mc:Choice>
              <mc:Fallback>
                <p:oleObj r:id="rId5" imgW="5803920" imgH="5867280" progId="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520" y="188640"/>
                        <a:ext cx="3960440" cy="400377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4" name="Object 4"/>
          <p:cNvGraphicFramePr>
            <a:graphicFrameLocks noChangeAspect="1"/>
          </p:cNvGraphicFramePr>
          <p:nvPr/>
        </p:nvGraphicFramePr>
        <p:xfrm>
          <a:off x="2483768" y="4400475"/>
          <a:ext cx="3854450" cy="245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8" r:id="rId7" imgW="5803920" imgH="5867280" progId="">
                  <p:embed/>
                </p:oleObj>
              </mc:Choice>
              <mc:Fallback>
                <p:oleObj r:id="rId7" imgW="5803920" imgH="5867280" progId="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83768" y="4400475"/>
                        <a:ext cx="3854450" cy="2457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146" name="Object 2"/>
          <p:cNvGraphicFramePr>
            <a:graphicFrameLocks noChangeAspect="1"/>
          </p:cNvGraphicFramePr>
          <p:nvPr/>
        </p:nvGraphicFramePr>
        <p:xfrm>
          <a:off x="4461333" y="260648"/>
          <a:ext cx="4487407" cy="45365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2" r:id="rId3" imgW="5803920" imgH="5867280" progId="">
                  <p:embed/>
                </p:oleObj>
              </mc:Choice>
              <mc:Fallback>
                <p:oleObj r:id="rId3" imgW="5803920" imgH="5867280" progId="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61333" y="260648"/>
                        <a:ext cx="4487407" cy="453650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47" name="Object 3"/>
          <p:cNvGraphicFramePr>
            <a:graphicFrameLocks noChangeAspect="1"/>
          </p:cNvGraphicFramePr>
          <p:nvPr/>
        </p:nvGraphicFramePr>
        <p:xfrm>
          <a:off x="179512" y="260648"/>
          <a:ext cx="4211960" cy="42580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3" r:id="rId5" imgW="5803920" imgH="5867280" progId="">
                  <p:embed/>
                </p:oleObj>
              </mc:Choice>
              <mc:Fallback>
                <p:oleObj r:id="rId5" imgW="5803920" imgH="5867280" progId="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9512" y="260648"/>
                        <a:ext cx="4211960" cy="425804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170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97572211"/>
              </p:ext>
            </p:extLst>
          </p:nvPr>
        </p:nvGraphicFramePr>
        <p:xfrm>
          <a:off x="4370946" y="260648"/>
          <a:ext cx="4528435" cy="53285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91" name="KGPlot" r:id="rId3" imgW="5803920" imgH="6829200" progId="KGraph_Plot">
                  <p:embed/>
                </p:oleObj>
              </mc:Choice>
              <mc:Fallback>
                <p:oleObj name="KGPlot" r:id="rId3" imgW="5803920" imgH="6829200" progId="KGraph_Plot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70946" y="260648"/>
                        <a:ext cx="4528435" cy="532859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72" name="Object 4"/>
          <p:cNvGraphicFramePr>
            <a:graphicFrameLocks noChangeAspect="1"/>
          </p:cNvGraphicFramePr>
          <p:nvPr/>
        </p:nvGraphicFramePr>
        <p:xfrm>
          <a:off x="0" y="260648"/>
          <a:ext cx="4301776" cy="43204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92" r:id="rId5" imgW="5841720" imgH="5867280" progId="">
                  <p:embed/>
                </p:oleObj>
              </mc:Choice>
              <mc:Fallback>
                <p:oleObj r:id="rId5" imgW="5841720" imgH="5867280" progId="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260648"/>
                        <a:ext cx="4301776" cy="432048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1520" y="188640"/>
            <a:ext cx="4377600" cy="2736000"/>
          </a:xfrm>
          <a:prstGeom prst="rect">
            <a:avLst/>
          </a:prstGeom>
        </p:spPr>
      </p:pic>
      <p:pic>
        <p:nvPicPr>
          <p:cNvPr id="39" name="Picture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55576" y="3861048"/>
            <a:ext cx="4032000" cy="2520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573</TotalTime>
  <Words>102</Words>
  <Application>Microsoft Office PowerPoint</Application>
  <PresentationFormat>On-screen Show (4:3)</PresentationFormat>
  <Paragraphs>7</Paragraphs>
  <Slides>36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2" baseType="lpstr">
      <vt:lpstr>Arial</vt:lpstr>
      <vt:lpstr>Calibri</vt:lpstr>
      <vt:lpstr>DejaVu Sans</vt:lpstr>
      <vt:lpstr>StarSymbol</vt:lpstr>
      <vt:lpstr>Office Theme</vt:lpstr>
      <vt:lpstr>KGPlot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G y G</dc:creator>
  <cp:lastModifiedBy>Luffi</cp:lastModifiedBy>
  <cp:revision>22</cp:revision>
  <dcterms:modified xsi:type="dcterms:W3CDTF">2017-08-29T21:13:23Z</dcterms:modified>
</cp:coreProperties>
</file>